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9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15BA-F9AF-9DAF-07AA-03B695DC3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DAFCE-11AE-84ED-A512-589613791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88199-BEEA-ACC5-0A0E-DCF2DD9A7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E46C-026F-B170-6D77-A9A81090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B6693-501E-98CF-ED10-0D01CC96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5047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4763-8BE8-4595-E795-06166FB5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26185-7A21-7089-9579-8A0EB3DD5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CBC17-C41D-4A8A-8130-0C58A5C30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B6D5-9DF8-8EB0-085A-19F6FC6A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F30CF-6991-C9C6-5D83-4A390B52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662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F06D2-32F6-0FE6-6C7A-263AFE971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7ECDE-108A-509F-B34E-BAA8C24EF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C2603-F61D-2A3D-F4D6-57CDFFA8E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B25D6-9A98-0CF5-9CBD-251B49B5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7AB57-636F-2B33-CDF3-8E8BEBEB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73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82CA-FD05-E2B1-BA70-45B2753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DC655-E15C-EF48-B8B1-F11F9932A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B109A-F5B5-938C-F9E3-614B8DC7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DCCB-98DC-ECA4-FE26-AB228EA9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C28C-DCF3-7933-929E-466BF762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561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407C-5646-236C-946B-45066EB1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91395-4B4A-C846-499C-EC07DAD9F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6B13A-0673-954B-2CBB-34E6C743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C45ED-B84D-5811-647F-F7D1FE9E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EB93-5CE8-CB65-4119-81FEBDED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114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8BED-2AF5-E215-D08B-D42D3EB5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0581-462C-EFDC-63E2-3EF969DED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CD58F-CC51-37DF-56CE-728869D90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7FB0A-749B-CA9C-0A23-985B8FA5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DDF3C-C7D6-FF8B-B6E8-7ABBFE60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4987E-5911-D959-CA35-1BAEDAA5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74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C3F6-F5F5-180B-097B-B77453324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1D4CE-06D6-140F-9988-FFD27CBD3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BA643-A961-7E83-0815-72ADA033B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E39A8-9D55-6D82-B884-9BB28B70D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3A9FB-37E5-A7F5-125E-B0FE153FC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998DF-97DB-5103-07E7-757DAA7D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7A6A6-B28E-DDA1-3CE0-26BCD8C6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61F51-B0DC-8945-9BCF-6E5DF20C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65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E243-721E-4483-0371-FDBD3049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A28D-572C-2189-19B6-B3758A82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E335F-DF9E-8121-C064-629BD7B7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61231-F3CA-50B8-71FC-910D7B86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387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192F0-2DB0-A0BF-FC66-415767914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9E2F6-F4E8-79D3-E2AC-D620F5696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629A0-A9F9-E1E1-12F3-4C7670A7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20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0921-1C68-C52E-6658-43657D5A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EBAED-4C71-7C2E-79CC-ADB550234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9A3B2-E535-595F-E069-224501780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2999E-85C0-BE55-AF94-03853881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1B696-9BC9-F63F-D71A-2596F0844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76851-9CAB-8345-F1CC-2B437354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423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F09A-121F-2775-E644-910702F3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92011-EC48-E271-4CD8-F123F052D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3B16C-BB4E-A756-866F-CAE2D002E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BE60B-2F65-E657-94B9-410B55B5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2A13A-E9E9-1701-ADF2-4371EEB66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B7FB7-E6BB-0936-84AD-86C8CBD1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68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00963-68AF-518E-2C4E-3F687A56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EC794-6294-1510-1B92-169DBFE9A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84CEE-EAF6-531D-361A-DC96722B6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86ACF3-1FAD-4795-A89A-517558AA814C}" type="datetimeFigureOut">
              <a:rPr lang="en-AU" smtClean="0"/>
              <a:t>9/09/2024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EE1D-D95B-35F6-B664-4D922D9E9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4CB22-2A67-6DB4-1978-1B521D764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655270-AC19-41B5-98BB-547D93D519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48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View of city at dusk">
            <a:extLst>
              <a:ext uri="{FF2B5EF4-FFF2-40B4-BE49-F238E27FC236}">
                <a16:creationId xmlns:a16="http://schemas.microsoft.com/office/drawing/2014/main" id="{0F89358F-A00D-5D3E-3A99-8687804A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4" r="-1" b="12046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58B5D5-3390-7B53-D9E6-CAC35F40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Page 1</a:t>
            </a:r>
          </a:p>
        </p:txBody>
      </p:sp>
      <p:pic>
        <p:nvPicPr>
          <p:cNvPr id="13" name="Content Placeholder 12" descr="3d Glasses with solid fill">
            <a:extLst>
              <a:ext uri="{FF2B5EF4-FFF2-40B4-BE49-F238E27FC236}">
                <a16:creationId xmlns:a16="http://schemas.microsoft.com/office/drawing/2014/main" id="{8C5FE2B4-5EE3-D776-F698-91E92FFA6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363" y="4342053"/>
            <a:ext cx="1894460" cy="1894460"/>
          </a:xfrm>
        </p:spPr>
      </p:pic>
    </p:spTree>
    <p:extLst>
      <p:ext uri="{BB962C8B-B14F-4D97-AF65-F5344CB8AC3E}">
        <p14:creationId xmlns:p14="http://schemas.microsoft.com/office/powerpoint/2010/main" val="255595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kyscrapers shown from view looking up">
            <a:extLst>
              <a:ext uri="{FF2B5EF4-FFF2-40B4-BE49-F238E27FC236}">
                <a16:creationId xmlns:a16="http://schemas.microsoft.com/office/drawing/2014/main" id="{0F89358F-A00D-5D3E-3A99-8687804A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8" b="21398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58B5D5-3390-7B53-D9E6-CAC35F40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Page 2</a:t>
            </a:r>
          </a:p>
        </p:txBody>
      </p:sp>
      <p:pic>
        <p:nvPicPr>
          <p:cNvPr id="13" name="Content Placeholder 12" descr="3d Glasses with solid fill">
            <a:extLst>
              <a:ext uri="{FF2B5EF4-FFF2-40B4-BE49-F238E27FC236}">
                <a16:creationId xmlns:a16="http://schemas.microsoft.com/office/drawing/2014/main" id="{8C5FE2B4-5EE3-D776-F698-91E92FFA6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363" y="4342053"/>
            <a:ext cx="1894460" cy="1894460"/>
          </a:xfrm>
        </p:spPr>
      </p:pic>
    </p:spTree>
    <p:extLst>
      <p:ext uri="{BB962C8B-B14F-4D97-AF65-F5344CB8AC3E}">
        <p14:creationId xmlns:p14="http://schemas.microsoft.com/office/powerpoint/2010/main" val="415705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pecks of gold dust">
            <a:extLst>
              <a:ext uri="{FF2B5EF4-FFF2-40B4-BE49-F238E27FC236}">
                <a16:creationId xmlns:a16="http://schemas.microsoft.com/office/drawing/2014/main" id="{0F89358F-A00D-5D3E-3A99-8687804A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3" b="13813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58B5D5-3390-7B53-D9E6-CAC35F40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Page 3</a:t>
            </a:r>
          </a:p>
        </p:txBody>
      </p:sp>
      <p:pic>
        <p:nvPicPr>
          <p:cNvPr id="13" name="Content Placeholder 12" descr="3d Glasses with solid fill">
            <a:extLst>
              <a:ext uri="{FF2B5EF4-FFF2-40B4-BE49-F238E27FC236}">
                <a16:creationId xmlns:a16="http://schemas.microsoft.com/office/drawing/2014/main" id="{8C5FE2B4-5EE3-D776-F698-91E92FFA6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363" y="4342053"/>
            <a:ext cx="1894460" cy="1894460"/>
          </a:xfrm>
        </p:spPr>
      </p:pic>
    </p:spTree>
    <p:extLst>
      <p:ext uri="{BB962C8B-B14F-4D97-AF65-F5344CB8AC3E}">
        <p14:creationId xmlns:p14="http://schemas.microsoft.com/office/powerpoint/2010/main" val="174170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Page 1</vt:lpstr>
      <vt:lpstr>Page 2</vt:lpstr>
      <vt:lpstr>Page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Harrison</dc:creator>
  <cp:lastModifiedBy>Ben Harrison</cp:lastModifiedBy>
  <cp:revision>2</cp:revision>
  <dcterms:created xsi:type="dcterms:W3CDTF">2024-09-09T02:16:06Z</dcterms:created>
  <dcterms:modified xsi:type="dcterms:W3CDTF">2024-09-09T02:20:52Z</dcterms:modified>
</cp:coreProperties>
</file>